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01" autoAdjust="0"/>
    <p:restoredTop sz="90929"/>
  </p:normalViewPr>
  <p:slideViewPr>
    <p:cSldViewPr>
      <p:cViewPr varScale="1">
        <p:scale>
          <a:sx n="78" d="100"/>
          <a:sy n="78" d="100"/>
        </p:scale>
        <p:origin x="220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D5E918F-C0C3-4126-BFF9-F5294C3E6E3B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CADA52F-FCB6-4DF6-93EE-D7BB9FC395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97632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538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0963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45790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02994372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423263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2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41" r:id="rId2"/>
    <p:sldLayoutId id="2147483743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5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沒有間隔，主，沒有間隔，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Lord, nothing between,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讓我見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榮面，引我近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身邊，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me Thy glory see, draw my soul close to Thee,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然後聽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慈言；沒有間隔，沒有間隔。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Then speak in love to me –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nothing between.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H570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沒有間隔</a:t>
            </a:r>
            <a:r>
              <a:rPr lang="en-US" altLang="zh-CN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 </a:t>
            </a:r>
            <a:br>
              <a:rPr lang="zh-CN" altLang="en-US" sz="24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NOTHING BETWEEN, LORD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Arial" charset="0"/>
              </a:rPr>
              <a:t>(1/8)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2/8,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沒有間隔，主，沒有間隔；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Lord, nothing between;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但願地上翻騰 不亂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的微聲，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not earth’s din and noise stifle Thy still small voice;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我願向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忠誠；沒有間隔，沒有間隔。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 it let me rejoice –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nothing between.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01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3/8,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沒有間隔，主，沒有間隔，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Lord, nothing between;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沒有世上掛慮，沒有屬己興趣，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of earthly care, nothing of tear or prayer,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沒有掩飾空虛；沒有間隔，沒有間隔。</a:t>
            </a:r>
          </a:p>
          <a:p>
            <a:pPr algn="ctr" eaLnBrk="1" hangingPunct="1"/>
            <a:r>
              <a:rPr lang="en-US" altLang="zh-CN" sz="2700" dirty="0">
                <a:ea typeface="標楷體" pitchFamily="65" charset="-120"/>
              </a:rPr>
              <a:t>No robe that self may wear – </a:t>
            </a:r>
          </a:p>
          <a:p>
            <a:pPr algn="ctr" eaLnBrk="1" hangingPunct="1"/>
            <a:r>
              <a:rPr lang="en-US" altLang="zh-CN" sz="2700" dirty="0">
                <a:ea typeface="標楷體" pitchFamily="65" charset="-120"/>
              </a:rPr>
              <a:t>Nothing between, nothing between.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398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4/8,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沒有間隔，主，沒有間隔，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Lord, nothing between;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親近我時，疑惑完全消失，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Unbelief disappear, vanish each doubt and fear,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恐懼也都停止；沒有間隔，沒有間隔。</a:t>
            </a:r>
          </a:p>
          <a:p>
            <a:pPr algn="ctr" eaLnBrk="1" hangingPunct="1"/>
            <a:r>
              <a:rPr lang="en-US" altLang="zh-CN" sz="2600" dirty="0">
                <a:ea typeface="標楷體" pitchFamily="65" charset="-120"/>
              </a:rPr>
              <a:t>Fading when Thou art near – </a:t>
            </a:r>
          </a:p>
          <a:p>
            <a:pPr algn="ctr" eaLnBrk="1" hangingPunct="1"/>
            <a:r>
              <a:rPr lang="en-US" altLang="zh-CN" sz="2600" dirty="0">
                <a:ea typeface="標楷體" pitchFamily="65" charset="-120"/>
              </a:rPr>
              <a:t>Nothing between, nothing between.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5/8,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沒有間隔，主，沒有間隔，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Lord, nothing between;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照耀輝煌，消滅一切邪光，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Shine with unclouded ray, chasing each mist away,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作我無限心王；沒有間隔，沒有間隔。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O’er my whole heart bear sway –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nothing between.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6/8,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沒有間隔，主，沒有間隔，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Lord, nothing between;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願我如此隨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，願我所見惟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Thus may I walk with Thee, Thee only may I see,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願我所歸惟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；沒有間隔，沒有間隔。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Thine only let me be –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nothing between.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7/8,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沒有間隔，主，沒有間隔，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Lord, nothing between;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直到我眼看見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的永光顯現，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Till Thine eternal light, rising on earth’s dark night,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沒有任何試煉；沒有間隔，沒有間隔。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Bursts on my open sight –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nothing between.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8/8,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沒有間隔，主，沒有間隔，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Lord, nothing between;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直到此生過去，我不再作客旅，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Till the last conflict o’er, I stand on Canaan’s shore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永遠與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同居；沒有間隔，沒有間隔。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With Thee for evermore –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Nothing between, nothing between.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76</TotalTime>
  <Words>640</Words>
  <Application>Microsoft Office PowerPoint</Application>
  <PresentationFormat>On-screen Show (16:9)</PresentationFormat>
  <Paragraphs>71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H570  沒有間隔, 主  NOTHING BETWEEN, LORD (1/8)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H570 沒有間隔,主 NOTHING BETWEEN, LORD</dc:title>
  <dc:subject>Hymnary 聖徒詩歌</dc:subject>
  <dc:creator>E. H. Hopkins</dc:creator>
  <cp:lastModifiedBy>Timothy Liang</cp:lastModifiedBy>
  <cp:revision>26</cp:revision>
  <dcterms:created xsi:type="dcterms:W3CDTF">2001-06-29T19:49:55Z</dcterms:created>
  <dcterms:modified xsi:type="dcterms:W3CDTF">2017-08-06T13:39:21Z</dcterms:modified>
</cp:coreProperties>
</file>